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6" r:id="rId5"/>
    <p:sldId id="261" r:id="rId6"/>
    <p:sldId id="260" r:id="rId7"/>
    <p:sldId id="262" r:id="rId8"/>
    <p:sldId id="263" r:id="rId9"/>
    <p:sldId id="265" r:id="rId10"/>
    <p:sldId id="267" r:id="rId11"/>
    <p:sldId id="268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UilLpRADHw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varotorijano/autosuliva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ingiverse.com/thing:3770447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60777-F3B0-44B7-B8DD-28E5D6EB9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345" y="0"/>
            <a:ext cx="8825658" cy="3329581"/>
          </a:xfrm>
        </p:spPr>
        <p:txBody>
          <a:bodyPr/>
          <a:lstStyle/>
          <a:p>
            <a:pPr algn="ctr"/>
            <a:r>
              <a:rPr lang="es-ES" dirty="0" err="1"/>
              <a:t>AutoSulivan’s</a:t>
            </a:r>
            <a:r>
              <a:rPr lang="es-ES" dirty="0"/>
              <a:t> </a:t>
            </a:r>
            <a:r>
              <a:rPr lang="es-ES" dirty="0" err="1"/>
              <a:t>Feeder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4FE5B-74C5-49C4-9746-8090D251F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9865" y="5454791"/>
            <a:ext cx="8825658" cy="861420"/>
          </a:xfrm>
        </p:spPr>
        <p:txBody>
          <a:bodyPr/>
          <a:lstStyle/>
          <a:p>
            <a:pPr algn="r"/>
            <a:r>
              <a:rPr lang="es-ES" dirty="0" err="1"/>
              <a:t>Alvaro</a:t>
            </a:r>
            <a:r>
              <a:rPr lang="es-ES" dirty="0"/>
              <a:t> Torijano </a:t>
            </a:r>
            <a:r>
              <a:rPr lang="es-ES" dirty="0" err="1"/>
              <a:t>Garcia</a:t>
            </a:r>
            <a:endParaRPr lang="es-ES" dirty="0"/>
          </a:p>
        </p:txBody>
      </p:sp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FA67702C-1D00-4720-AB8C-C4EF85E3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6" name="Imagen 5" descr="G:\DCIM\100OLYMP\PC141551.JPG">
            <a:extLst>
              <a:ext uri="{FF2B5EF4-FFF2-40B4-BE49-F238E27FC236}">
                <a16:creationId xmlns:a16="http://schemas.microsoft.com/office/drawing/2014/main" id="{343AF5F8-67B6-4AE0-8AC6-B4AD88E3DE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3" y="3528420"/>
            <a:ext cx="3906274" cy="293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259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Proceso de construcción </a:t>
            </a:r>
            <a:br>
              <a:rPr lang="es-ES" dirty="0"/>
            </a:br>
            <a:r>
              <a:rPr lang="es-ES" dirty="0"/>
              <a:t>(Cadena de herramientas)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0BEFAB6-DDAE-4539-A961-959EA3A9C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856" y="2175402"/>
            <a:ext cx="7952288" cy="43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29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Proceso de construcción </a:t>
            </a:r>
            <a:br>
              <a:rPr lang="es-ES" dirty="0"/>
            </a:br>
            <a:r>
              <a:rPr lang="es-ES" dirty="0"/>
              <a:t>(Cadena de herramientas)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AD1B49-7571-4BE3-B799-63DFFA3A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00" y="2211948"/>
            <a:ext cx="3102328" cy="44973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3AFE652-4ECF-42E7-80CD-D60DC2CA3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796" y="2585379"/>
            <a:ext cx="5260313" cy="37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0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Proceso de construcción </a:t>
            </a:r>
            <a:br>
              <a:rPr lang="es-ES" dirty="0"/>
            </a:br>
            <a:r>
              <a:rPr lang="es-ES" dirty="0"/>
              <a:t>(Cadena de herramientas)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579DA2-E6E7-47D4-B168-6C1F62191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73" y="2217009"/>
            <a:ext cx="7401261" cy="40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8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501A9A-FFF0-4215-9824-BE6BE0346CC5}"/>
              </a:ext>
            </a:extLst>
          </p:cNvPr>
          <p:cNvSpPr txBox="1"/>
          <p:nvPr/>
        </p:nvSpPr>
        <p:spPr>
          <a:xfrm>
            <a:off x="863577" y="5208826"/>
            <a:ext cx="990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3"/>
              </a:rPr>
              <a:t>https://www.youtube.com/watch?v=0UilLpRADHw</a:t>
            </a:r>
            <a:endParaRPr lang="es-ES" sz="1200" dirty="0"/>
          </a:p>
        </p:txBody>
      </p:sp>
      <p:pic>
        <p:nvPicPr>
          <p:cNvPr id="4098" name="Picture 2" descr="Resultado de imagen de pinnacle studio">
            <a:extLst>
              <a:ext uri="{FF2B5EF4-FFF2-40B4-BE49-F238E27FC236}">
                <a16:creationId xmlns:a16="http://schemas.microsoft.com/office/drawing/2014/main" id="{66211A87-8617-460F-AD71-280177FE4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45" y="2234778"/>
            <a:ext cx="4872037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F6CA16-8705-4923-A11B-D70926DEE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13" y="2234778"/>
            <a:ext cx="5200887" cy="2771776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E367BC0-AF60-4830-8007-320BC1B290EB}"/>
              </a:ext>
            </a:extLst>
          </p:cNvPr>
          <p:cNvSpPr txBox="1">
            <a:spLocks/>
          </p:cNvSpPr>
          <p:nvPr/>
        </p:nvSpPr>
        <p:spPr>
          <a:xfrm>
            <a:off x="646111" y="63197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/>
              <a:t>Proceso de construcción </a:t>
            </a:r>
            <a:br>
              <a:rPr lang="es-ES"/>
            </a:br>
            <a:r>
              <a:rPr lang="es-ES"/>
              <a:t>(Cadena de herramientas)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6637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A501A9A-FFF0-4215-9824-BE6BE0346CC5}"/>
              </a:ext>
            </a:extLst>
          </p:cNvPr>
          <p:cNvSpPr txBox="1"/>
          <p:nvPr/>
        </p:nvSpPr>
        <p:spPr>
          <a:xfrm>
            <a:off x="863577" y="5133019"/>
            <a:ext cx="401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3"/>
              </a:rPr>
              <a:t>https://github.com/alvarotorijano/autosulivans</a:t>
            </a:r>
            <a:endParaRPr lang="es-ES" sz="12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E367BC0-AF60-4830-8007-320BC1B290EB}"/>
              </a:ext>
            </a:extLst>
          </p:cNvPr>
          <p:cNvSpPr txBox="1">
            <a:spLocks/>
          </p:cNvSpPr>
          <p:nvPr/>
        </p:nvSpPr>
        <p:spPr>
          <a:xfrm>
            <a:off x="646111" y="63197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Proceso de construcción </a:t>
            </a:r>
            <a:br>
              <a:rPr lang="es-ES" dirty="0"/>
            </a:br>
            <a:r>
              <a:rPr lang="es-ES" dirty="0"/>
              <a:t>(Cadena de herramientas)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5E4C0D0-7B44-45D0-B4C6-AA2E1665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153" y="2343637"/>
            <a:ext cx="4792361" cy="25540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6C68D40-AF6D-4990-9A2A-861A6E70B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84" y="2322733"/>
            <a:ext cx="4792361" cy="259586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E853DE8-BC80-4B57-8E2E-A5A0DD72EC46}"/>
              </a:ext>
            </a:extLst>
          </p:cNvPr>
          <p:cNvSpPr txBox="1"/>
          <p:nvPr/>
        </p:nvSpPr>
        <p:spPr>
          <a:xfrm>
            <a:off x="6244684" y="5133019"/>
            <a:ext cx="4013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hlinkClick r:id="rId6"/>
              </a:rPr>
              <a:t>https://www.thingiverse.com/thing:3770447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9238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A9C77-57D6-4570-8775-AF14DF82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¿Que es el </a:t>
            </a:r>
            <a:r>
              <a:rPr lang="es-ES" dirty="0" err="1"/>
              <a:t>AutoSulivan’s</a:t>
            </a:r>
            <a:r>
              <a:rPr lang="es-ES" dirty="0"/>
              <a:t> </a:t>
            </a:r>
            <a:r>
              <a:rPr lang="es-ES" dirty="0" err="1"/>
              <a:t>Feeder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543EE-DE8B-411B-B2E9-D7E17A8D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39735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Es un comedero para mascotas autónomo </a:t>
            </a:r>
          </a:p>
          <a:p>
            <a:pPr marL="0" indent="0">
              <a:buNone/>
            </a:pPr>
            <a:r>
              <a:rPr lang="es-ES" dirty="0"/>
              <a:t>Basado en Hardware Libre </a:t>
            </a:r>
          </a:p>
          <a:p>
            <a:pPr marL="0" indent="0">
              <a:buNone/>
            </a:pPr>
            <a:r>
              <a:rPr lang="es-ES" dirty="0"/>
              <a:t>Software Libre</a:t>
            </a:r>
          </a:p>
          <a:p>
            <a:pPr marL="0" indent="0">
              <a:buNone/>
            </a:pPr>
            <a:r>
              <a:rPr lang="es-ES" dirty="0"/>
              <a:t>Impresión 3D</a:t>
            </a:r>
          </a:p>
          <a:p>
            <a:pPr marL="0" indent="0">
              <a:buNone/>
            </a:pPr>
            <a:r>
              <a:rPr lang="es-ES" dirty="0"/>
              <a:t>Y Android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3A8A08AB-C269-4496-BAA1-23B12CF7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5" name="Picture 10" descr="https://upload.wikimedia.org/wikipedia/commons/thumb/8/87/Arduino_Logo.svg/1200px-Arduino_Logo.svg.png">
            <a:extLst>
              <a:ext uri="{FF2B5EF4-FFF2-40B4-BE49-F238E27FC236}">
                <a16:creationId xmlns:a16="http://schemas.microsoft.com/office/drawing/2014/main" id="{F520E20C-181C-4E8F-84D1-53C11E355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4323091"/>
            <a:ext cx="2050522" cy="139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s://hackadaycom.files.wordpress.com/2016/03/reprap-logo.png?w=600&amp;h=600">
            <a:extLst>
              <a:ext uri="{FF2B5EF4-FFF2-40B4-BE49-F238E27FC236}">
                <a16:creationId xmlns:a16="http://schemas.microsoft.com/office/drawing/2014/main" id="{638A42F4-2635-40CF-B17F-82B5CA97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91" y="3637475"/>
            <a:ext cx="2401617" cy="243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android icon">
            <a:extLst>
              <a:ext uri="{FF2B5EF4-FFF2-40B4-BE49-F238E27FC236}">
                <a16:creationId xmlns:a16="http://schemas.microsoft.com/office/drawing/2014/main" id="{7A18C559-D1CF-41F5-A97B-495F930B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389" y="37827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31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A9C77-57D6-4570-8775-AF14DF82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problema soluciona?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3BDAB1-863D-4A98-A355-31F94D11C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0826" y="1525912"/>
            <a:ext cx="3446219" cy="4808508"/>
          </a:xfrm>
          <a:prstGeom prst="rect">
            <a:avLst/>
          </a:prstGeom>
        </p:spPr>
      </p:pic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3A8A08AB-C269-4496-BAA1-23B12CF7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10294EC-841B-471D-90BA-500CE8956AE0}"/>
              </a:ext>
            </a:extLst>
          </p:cNvPr>
          <p:cNvSpPr txBox="1"/>
          <p:nvPr/>
        </p:nvSpPr>
        <p:spPr>
          <a:xfrm>
            <a:off x="1071993" y="1853248"/>
            <a:ext cx="56802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Permite mantener correctamente alimentado a un animal de tamaño medio durante el periodo de tiempo que dura una ausencia por motivos de trabajo.</a:t>
            </a:r>
          </a:p>
          <a:p>
            <a:endParaRPr lang="es-ES" dirty="0"/>
          </a:p>
          <a:p>
            <a:r>
              <a:rPr lang="es-ES" dirty="0"/>
              <a:t>Permite enseñar electrónica básica y programación.</a:t>
            </a:r>
          </a:p>
          <a:p>
            <a:endParaRPr lang="es-ES" dirty="0"/>
          </a:p>
          <a:p>
            <a:r>
              <a:rPr lang="es-ES" dirty="0"/>
              <a:t>Permite descargar al usuario del calculo nutricional</a:t>
            </a:r>
          </a:p>
          <a:p>
            <a:endParaRPr lang="es-ES" dirty="0"/>
          </a:p>
          <a:p>
            <a:r>
              <a:rPr lang="es-ES" dirty="0"/>
              <a:t>Elimina los “atracones”</a:t>
            </a:r>
          </a:p>
          <a:p>
            <a:endParaRPr lang="es-ES" dirty="0"/>
          </a:p>
          <a:p>
            <a:r>
              <a:rPr lang="es-ES" dirty="0"/>
              <a:t>Es 100% replicable y barato</a:t>
            </a:r>
          </a:p>
        </p:txBody>
      </p:sp>
    </p:spTree>
    <p:extLst>
      <p:ext uri="{BB962C8B-B14F-4D97-AF65-F5344CB8AC3E}">
        <p14:creationId xmlns:p14="http://schemas.microsoft.com/office/powerpoint/2010/main" val="44955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A9C77-57D6-4570-8775-AF14DF82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problema soluciona?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3A8A08AB-C269-4496-BAA1-23B12CF7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3074" name="Picture 2" descr="Resultado de imagen de cuenco anti atracones">
            <a:extLst>
              <a:ext uri="{FF2B5EF4-FFF2-40B4-BE49-F238E27FC236}">
                <a16:creationId xmlns:a16="http://schemas.microsoft.com/office/drawing/2014/main" id="{8789FF2C-E223-488D-8937-8D57E2E42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29" y="2312452"/>
            <a:ext cx="8823741" cy="223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12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competencia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69B56-549D-424F-A5CC-FA386BC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519226"/>
            <a:ext cx="5712743" cy="2648392"/>
          </a:xfrm>
        </p:spPr>
        <p:txBody>
          <a:bodyPr>
            <a:normAutofit/>
          </a:bodyPr>
          <a:lstStyle/>
          <a:p>
            <a:r>
              <a:rPr lang="es-ES" dirty="0"/>
              <a:t>Baja versatilidad</a:t>
            </a:r>
          </a:p>
          <a:p>
            <a:r>
              <a:rPr lang="es-ES" dirty="0"/>
              <a:t>Poca personalización o ninguna</a:t>
            </a:r>
          </a:p>
          <a:p>
            <a:r>
              <a:rPr lang="es-ES" dirty="0"/>
              <a:t>Sin posología	</a:t>
            </a:r>
          </a:p>
          <a:p>
            <a:r>
              <a:rPr lang="es-ES" dirty="0"/>
              <a:t>Ningún control de calidad de la comida</a:t>
            </a:r>
          </a:p>
          <a:p>
            <a:r>
              <a:rPr lang="es-ES" dirty="0"/>
              <a:t>Imposible de integrar en otros sistemas</a:t>
            </a:r>
          </a:p>
          <a:p>
            <a:r>
              <a:rPr lang="es-ES" dirty="0"/>
              <a:t>Sin piezas de recambio</a:t>
            </a:r>
          </a:p>
          <a:p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2050" name="Picture 2" descr="Resultado de imagen de pet feeder">
            <a:extLst>
              <a:ext uri="{FF2B5EF4-FFF2-40B4-BE49-F238E27FC236}">
                <a16:creationId xmlns:a16="http://schemas.microsoft.com/office/drawing/2014/main" id="{E4A53642-E17F-4522-AFBD-89CB00B1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25" y="1740701"/>
            <a:ext cx="40481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5D0694B-83F7-49DB-B4E0-AFC950E6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11" y="401399"/>
            <a:ext cx="9905998" cy="1478570"/>
          </a:xfrm>
        </p:spPr>
        <p:txBody>
          <a:bodyPr/>
          <a:lstStyle/>
          <a:p>
            <a:r>
              <a:rPr lang="es-ES" dirty="0"/>
              <a:t>¿Que tiene de nuevo?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B0BF48B-2600-42B1-899D-17576F6C5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59" y="1433570"/>
            <a:ext cx="9905999" cy="3541714"/>
          </a:xfrm>
        </p:spPr>
        <p:txBody>
          <a:bodyPr numCol="2"/>
          <a:lstStyle/>
          <a:p>
            <a:r>
              <a:rPr lang="es-ES" dirty="0"/>
              <a:t>Bluetooth</a:t>
            </a:r>
          </a:p>
          <a:p>
            <a:r>
              <a:rPr lang="es-ES" dirty="0"/>
              <a:t>Tabla nutricional</a:t>
            </a:r>
          </a:p>
          <a:p>
            <a:r>
              <a:rPr lang="es-ES" dirty="0"/>
              <a:t>Sistema anti atascos ad-hoc</a:t>
            </a:r>
          </a:p>
          <a:p>
            <a:r>
              <a:rPr lang="es-ES" dirty="0"/>
              <a:t>Pantalla</a:t>
            </a:r>
          </a:p>
          <a:p>
            <a:r>
              <a:rPr lang="es-ES" dirty="0"/>
              <a:t>Memoria interna</a:t>
            </a:r>
          </a:p>
          <a:p>
            <a:r>
              <a:rPr lang="es-ES" dirty="0"/>
              <a:t>Termómetro</a:t>
            </a:r>
          </a:p>
          <a:p>
            <a:r>
              <a:rPr lang="es-ES" dirty="0"/>
              <a:t>Deposito grande</a:t>
            </a:r>
          </a:p>
          <a:p>
            <a:endParaRPr lang="es-ES" dirty="0"/>
          </a:p>
          <a:p>
            <a:r>
              <a:rPr lang="es-ES" dirty="0"/>
              <a:t>Consume como un cargador de móvil.</a:t>
            </a:r>
          </a:p>
          <a:p>
            <a:r>
              <a:rPr lang="es-ES" dirty="0"/>
              <a:t>Se desmonta para limpiarse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Y lo mejor de todo…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7E4596-5EFE-474B-8D5E-3A05CCDE3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962" y="4975284"/>
            <a:ext cx="2135424" cy="17096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ED22DEE-C821-40FF-9E7D-34FAB1EB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2" y="5326739"/>
            <a:ext cx="2263228" cy="1006738"/>
          </a:xfrm>
          <a:prstGeom prst="rect">
            <a:avLst/>
          </a:prstGeom>
        </p:spPr>
      </p:pic>
      <p:pic>
        <p:nvPicPr>
          <p:cNvPr id="9" name="Picture 6" descr="http://exchangedownloads.smarttech.com/public/content/03/034a5e5c-d155-455d-ba99-1302fa2484bb/previews/medium/0001.png">
            <a:extLst>
              <a:ext uri="{FF2B5EF4-FFF2-40B4-BE49-F238E27FC236}">
                <a16:creationId xmlns:a16="http://schemas.microsoft.com/office/drawing/2014/main" id="{A6073ADA-ACF7-4FF0-9107-20D65E0E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748" y="1411886"/>
            <a:ext cx="1240963" cy="124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6573F7-58BF-428B-842B-FA337EF74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6045" y="3289187"/>
            <a:ext cx="1861850" cy="13604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F3AE78-1C10-4A03-8755-E9B22D3F9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383" y="4998836"/>
            <a:ext cx="2216727" cy="16625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4A5CF32-0F86-4053-8B2D-80F0D06974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45" y="4998836"/>
            <a:ext cx="2275182" cy="1706386"/>
          </a:xfrm>
          <a:prstGeom prst="rect">
            <a:avLst/>
          </a:prstGeom>
        </p:spPr>
      </p:pic>
      <p:pic>
        <p:nvPicPr>
          <p:cNvPr id="13" name="Picture 2" descr="http://maslinux.es/wp-content/uploads/2017/07/unnamed.png">
            <a:extLst>
              <a:ext uri="{FF2B5EF4-FFF2-40B4-BE49-F238E27FC236}">
                <a16:creationId xmlns:a16="http://schemas.microsoft.com/office/drawing/2014/main" id="{C8563D48-AD9F-46EC-9EB0-0B44F3F4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082" y="1345372"/>
            <a:ext cx="1479666" cy="147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65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Modelo de negocio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69B56-549D-424F-A5CC-FA386BC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396866"/>
            <a:ext cx="8057466" cy="3064367"/>
          </a:xfrm>
        </p:spPr>
        <p:txBody>
          <a:bodyPr/>
          <a:lstStyle/>
          <a:p>
            <a:r>
              <a:rPr lang="es-ES" dirty="0"/>
              <a:t>El objetivo es fabricar y vender las piezas que forman el comedero, a pesar de que ya están accesibles para toda la comunidad, muchas veces la gente prefiere comprar todo lo que puedan ahorrarse hacer.</a:t>
            </a:r>
          </a:p>
          <a:p>
            <a:r>
              <a:rPr lang="es-ES" dirty="0"/>
              <a:t>Los manuales, y software derivado se monetizan a través de publicidad manteniendo el producto final gratuito o al precio de los materiales si compran el kit.</a:t>
            </a:r>
          </a:p>
          <a:p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98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Sesgo de mercado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69B56-549D-424F-A5CC-FA386BC99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513" y="3161658"/>
            <a:ext cx="8057466" cy="3064367"/>
          </a:xfrm>
        </p:spPr>
        <p:txBody>
          <a:bodyPr/>
          <a:lstStyle/>
          <a:p>
            <a:pPr algn="ctr"/>
            <a:r>
              <a:rPr lang="es-ES_tradnl" dirty="0"/>
              <a:t>526.184 Hogares con niños</a:t>
            </a:r>
          </a:p>
          <a:p>
            <a:pPr algn="ctr"/>
            <a:r>
              <a:rPr lang="es-ES_tradnl" dirty="0"/>
              <a:t>2000 Comederos</a:t>
            </a:r>
          </a:p>
          <a:p>
            <a:pPr algn="ctr"/>
            <a:r>
              <a:rPr lang="es-ES_tradnl" dirty="0"/>
              <a:t>~0.04% Penetración de mercado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4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3567F-6F6E-41EE-B20A-EC3DB3E44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31975"/>
            <a:ext cx="9404723" cy="1400530"/>
          </a:xfrm>
        </p:spPr>
        <p:txBody>
          <a:bodyPr/>
          <a:lstStyle/>
          <a:p>
            <a:r>
              <a:rPr lang="es-ES" dirty="0"/>
              <a:t>Proceso de construcción </a:t>
            </a:r>
            <a:br>
              <a:rPr lang="es-ES" dirty="0"/>
            </a:br>
            <a:r>
              <a:rPr lang="es-ES" dirty="0"/>
              <a:t>(Cadena de herramientas)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DFD152FA-B392-4891-8D8E-6109D08B9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109" y="364507"/>
            <a:ext cx="534936" cy="534936"/>
          </a:xfrm>
          <a:prstGeom prst="rect">
            <a:avLst/>
          </a:prstGeom>
        </p:spPr>
      </p:pic>
      <p:pic>
        <p:nvPicPr>
          <p:cNvPr id="7" name="Marcador de contenido 3">
            <a:extLst>
              <a:ext uri="{FF2B5EF4-FFF2-40B4-BE49-F238E27FC236}">
                <a16:creationId xmlns:a16="http://schemas.microsoft.com/office/drawing/2014/main" id="{E877BFE9-2C73-40C2-A395-06A79863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95" y="2199383"/>
            <a:ext cx="1898296" cy="35417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79CC7-E57C-44D1-AC66-298F6A5C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003" y="2441360"/>
            <a:ext cx="5573855" cy="30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7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{32AE75AF-08E9-4D1E-AF43-B57FA2EC6CE4}tf02836342</Template>
  <TotalTime>171</TotalTime>
  <Words>322</Words>
  <Application>Microsoft Office PowerPoint</Application>
  <PresentationFormat>Panorámica</PresentationFormat>
  <Paragraphs>56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AutoSulivan’s Feeder</vt:lpstr>
      <vt:lpstr>¿Que es el AutoSulivan’s Feeder?</vt:lpstr>
      <vt:lpstr>¿Que problema soluciona?</vt:lpstr>
      <vt:lpstr>¿Que problema soluciona?</vt:lpstr>
      <vt:lpstr>La competencia</vt:lpstr>
      <vt:lpstr>¿Que tiene de nuevo?</vt:lpstr>
      <vt:lpstr>Modelo de negocio</vt:lpstr>
      <vt:lpstr>Sesgo de mercado</vt:lpstr>
      <vt:lpstr>Proceso de construcción  (Cadena de herramientas)</vt:lpstr>
      <vt:lpstr>Proceso de construcción  (Cadena de herramientas)</vt:lpstr>
      <vt:lpstr>Proceso de construcción  (Cadena de herramientas)</vt:lpstr>
      <vt:lpstr>Proceso de construcción  (Cadena de herramientas)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AutoSulivan’s Feeder</dc:title>
  <dc:creator>el menda avanco</dc:creator>
  <cp:lastModifiedBy>el menda avanco</cp:lastModifiedBy>
  <cp:revision>15</cp:revision>
  <dcterms:created xsi:type="dcterms:W3CDTF">2020-01-22T11:36:23Z</dcterms:created>
  <dcterms:modified xsi:type="dcterms:W3CDTF">2020-01-22T14:28:00Z</dcterms:modified>
</cp:coreProperties>
</file>